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Heebo Light"/>
      <p:regular r:id="rId17"/>
    </p:embeddedFont>
    <p:embeddedFont>
      <p:font typeface="Heebo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 Finance Dashboard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Welcome! Today, we will be presenting our personal finance dashboard project, designed to empower users with a comprehensive overview of their financial health.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39087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Mohammed Sufiyan Ahmed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66878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Visibility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individuals struggle to track their finances effectively. They lack a centralized platform to monitor income, expenses, and savings.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66878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Manually managing personal finances can be time-consuming and prone to errors.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818584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Without a clear picture of spending patterns, individuals miss opportunities to optimize their finances.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489"/>
            <a:ext cx="8361521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Approach/Methodology and Tech Stack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3676" y="3361253"/>
            <a:ext cx="22860" cy="4402098"/>
          </a:xfrm>
          <a:prstGeom prst="roundRect">
            <a:avLst>
              <a:gd name="adj" fmla="val 31061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012388" y="3730109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54963" y="3551396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9267" y="3614738"/>
            <a:ext cx="91559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74865" y="3530203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74865" y="3895606"/>
            <a:ext cx="1226391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use APIs to connect to various financial institutions and automatically gather transaction data.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2388" y="4872871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54963" y="4694158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3073" y="4757499"/>
            <a:ext cx="144066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74865" y="4672965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Processing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74865" y="5038368"/>
            <a:ext cx="1226391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employ a combination of Python and SQL for data cleaning, transformation, and analysis.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12388" y="6015633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54963" y="5836920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3549" y="5900261"/>
            <a:ext cx="14299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74865" y="5815727"/>
            <a:ext cx="267664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Development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74865" y="6181130"/>
            <a:ext cx="1226391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leverage a JavaScript framework (React) for interactive and responsive user interfaces.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2388" y="7158395"/>
            <a:ext cx="591622" cy="22860"/>
          </a:xfrm>
          <a:prstGeom prst="roundRect">
            <a:avLst>
              <a:gd name="adj" fmla="val 310617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54963" y="6979682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1286" y="7043023"/>
            <a:ext cx="16764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74865" y="6958489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74865" y="7323892"/>
            <a:ext cx="1226391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Charts and graphs are generated using a charting library, such as Chart.js, for intuitive data representation.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568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Uniqueness and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Personalized financial insights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AI-powered budgeting assistance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investment platforms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forecasting and goal setting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Gamification and financial education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9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48915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Security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the secure handling of sensitive financial information.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Connecting to multiple financial institutions and standardizing data formats.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Optimization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Maintaining fast loading times and responsiveness, even with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7527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personal finance dashboard empowers users to take control of their finances. We envision a future where this tool helps individuals make informed financial decisions and achieve their goals.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your time and consideration.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2024-10-27T12:19:04Z</dcterms:created>
  <dcterms:modified xsi:type="dcterms:W3CDTF">2024-10-27T12:19:04Z</dcterms:modified>
</cp:coreProperties>
</file>